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7" r:id="rId2"/>
    <p:sldId id="276" r:id="rId3"/>
    <p:sldId id="282" r:id="rId4"/>
    <p:sldId id="278" r:id="rId5"/>
    <p:sldId id="275" r:id="rId6"/>
    <p:sldId id="273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33FF"/>
    <a:srgbClr val="00FFCC"/>
    <a:srgbClr val="FFCCFF"/>
    <a:srgbClr val="FF99FF"/>
    <a:srgbClr val="0066FF"/>
    <a:srgbClr val="0000FF"/>
    <a:srgbClr val="99FF99"/>
    <a:srgbClr val="FF00FF"/>
    <a:srgbClr val="EAF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k Ha Cheung" userId="fcbdab3c53e2cb0a" providerId="LiveId" clId="{C4F70F28-05F4-4942-96AA-DD6A0A341867}"/>
    <pc:docChg chg="delSld modSld">
      <pc:chgData name="Yuk Ha Cheung" userId="fcbdab3c53e2cb0a" providerId="LiveId" clId="{C4F70F28-05F4-4942-96AA-DD6A0A341867}" dt="2024-08-20T09:45:25.605" v="38" actId="20577"/>
      <pc:docMkLst>
        <pc:docMk/>
      </pc:docMkLst>
      <pc:sldChg chg="modSp mod">
        <pc:chgData name="Yuk Ha Cheung" userId="fcbdab3c53e2cb0a" providerId="LiveId" clId="{C4F70F28-05F4-4942-96AA-DD6A0A341867}" dt="2024-08-20T09:40:02.417" v="6" actId="6549"/>
        <pc:sldMkLst>
          <pc:docMk/>
          <pc:sldMk cId="2849131829" sldId="257"/>
        </pc:sldMkLst>
        <pc:spChg chg="mod">
          <ac:chgData name="Yuk Ha Cheung" userId="fcbdab3c53e2cb0a" providerId="LiveId" clId="{C4F70F28-05F4-4942-96AA-DD6A0A341867}" dt="2024-08-20T09:39:54.867" v="3" actId="20577"/>
          <ac:spMkLst>
            <pc:docMk/>
            <pc:sldMk cId="2849131829" sldId="257"/>
            <ac:spMk id="2" creationId="{C96B7BC4-4F23-4C0A-A2B1-087AC829B633}"/>
          </ac:spMkLst>
        </pc:spChg>
        <pc:spChg chg="mod">
          <ac:chgData name="Yuk Ha Cheung" userId="fcbdab3c53e2cb0a" providerId="LiveId" clId="{C4F70F28-05F4-4942-96AA-DD6A0A341867}" dt="2024-08-20T09:40:02.417" v="6" actId="6549"/>
          <ac:spMkLst>
            <pc:docMk/>
            <pc:sldMk cId="2849131829" sldId="257"/>
            <ac:spMk id="3" creationId="{41DE385B-CF01-4247-96CA-43958A7CBF0D}"/>
          </ac:spMkLst>
        </pc:spChg>
      </pc:sldChg>
      <pc:sldChg chg="modSp mod">
        <pc:chgData name="Yuk Ha Cheung" userId="fcbdab3c53e2cb0a" providerId="LiveId" clId="{C4F70F28-05F4-4942-96AA-DD6A0A341867}" dt="2024-08-20T09:45:25.605" v="38" actId="20577"/>
        <pc:sldMkLst>
          <pc:docMk/>
          <pc:sldMk cId="3131496534" sldId="267"/>
        </pc:sldMkLst>
        <pc:spChg chg="mod">
          <ac:chgData name="Yuk Ha Cheung" userId="fcbdab3c53e2cb0a" providerId="LiveId" clId="{C4F70F28-05F4-4942-96AA-DD6A0A341867}" dt="2024-08-20T09:45:25.605" v="38" actId="20577"/>
          <ac:spMkLst>
            <pc:docMk/>
            <pc:sldMk cId="3131496534" sldId="267"/>
            <ac:spMk id="51" creationId="{C68FA1D1-C3A7-4CC1-9529-7EDE3C684FA8}"/>
          </ac:spMkLst>
        </pc:spChg>
      </pc:sldChg>
      <pc:sldChg chg="modSp mod">
        <pc:chgData name="Yuk Ha Cheung" userId="fcbdab3c53e2cb0a" providerId="LiveId" clId="{C4F70F28-05F4-4942-96AA-DD6A0A341867}" dt="2024-08-20T09:43:58.562" v="28" actId="123"/>
        <pc:sldMkLst>
          <pc:docMk/>
          <pc:sldMk cId="3110065574" sldId="276"/>
        </pc:sldMkLst>
        <pc:spChg chg="mod">
          <ac:chgData name="Yuk Ha Cheung" userId="fcbdab3c53e2cb0a" providerId="LiveId" clId="{C4F70F28-05F4-4942-96AA-DD6A0A341867}" dt="2024-08-20T09:43:58.562" v="28" actId="123"/>
          <ac:spMkLst>
            <pc:docMk/>
            <pc:sldMk cId="3110065574" sldId="276"/>
            <ac:spMk id="10" creationId="{FA701AED-2E76-0861-313B-BC02728E2D78}"/>
          </ac:spMkLst>
        </pc:spChg>
      </pc:sldChg>
      <pc:sldChg chg="del">
        <pc:chgData name="Yuk Ha Cheung" userId="fcbdab3c53e2cb0a" providerId="LiveId" clId="{C4F70F28-05F4-4942-96AA-DD6A0A341867}" dt="2024-08-20T09:44:21.193" v="29" actId="47"/>
        <pc:sldMkLst>
          <pc:docMk/>
          <pc:sldMk cId="3400009474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8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09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28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2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84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13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79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59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7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3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15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41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6B7BC4-4F23-4C0A-A2B1-087AC829B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230777"/>
            <a:ext cx="9520158" cy="1049235"/>
          </a:xfrm>
        </p:spPr>
        <p:txBody>
          <a:bodyPr/>
          <a:lstStyle/>
          <a:p>
            <a:r>
              <a:rPr lang="en-US" altLang="zh-TW" dirty="0">
                <a:solidFill>
                  <a:srgbClr val="9933FF"/>
                </a:solidFill>
              </a:rPr>
              <a:t>2024-2025</a:t>
            </a:r>
            <a:r>
              <a:rPr lang="zh-TW" altLang="en-US" dirty="0">
                <a:solidFill>
                  <a:srgbClr val="9933FF"/>
                </a:solidFill>
              </a:rPr>
              <a:t>填寫「資格證明書」範例</a:t>
            </a:r>
            <a:endParaRPr lang="zh-HK" altLang="en-US" dirty="0">
              <a:solidFill>
                <a:srgbClr val="9933FF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DE385B-CF01-4247-96CA-43958A7CB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203269"/>
            <a:ext cx="10400129" cy="3337986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家長</a:t>
            </a:r>
            <a:r>
              <a:rPr lang="zh-TW" altLang="zh-HK" sz="4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收到</a:t>
            </a:r>
            <a:r>
              <a:rPr lang="zh-TW" altLang="zh-HK" sz="4000" b="1" kern="0" dirty="0">
                <a:solidFill>
                  <a:schemeClr val="accent3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「資格證明書」</a:t>
            </a:r>
            <a:r>
              <a:rPr lang="zh-TW" altLang="zh-HK" sz="4000" b="1" kern="0" dirty="0">
                <a:solidFill>
                  <a:srgbClr val="FFC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（黃色表格）</a:t>
            </a:r>
            <a:r>
              <a:rPr lang="zh-TW" altLang="zh-HK" sz="4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時，請</a:t>
            </a:r>
            <a:r>
              <a:rPr lang="zh-TW" altLang="en-US" sz="4000" b="1" kern="0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儘快</a:t>
            </a:r>
            <a:r>
              <a:rPr lang="zh-TW" altLang="en-US" sz="4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交給</a:t>
            </a:r>
            <a:r>
              <a:rPr lang="zh-TW" altLang="zh-HK" sz="4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班主任</a:t>
            </a:r>
            <a:r>
              <a:rPr lang="zh-TW" altLang="en-US" sz="4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。</a:t>
            </a:r>
            <a:endParaRPr lang="zh-TW" altLang="zh-HK" sz="4000" dirty="0"/>
          </a:p>
          <a:p>
            <a:pPr marL="0" lvl="0" indent="0" algn="ctr">
              <a:lnSpc>
                <a:spcPct val="150000"/>
              </a:lnSpc>
              <a:buNone/>
            </a:pPr>
            <a:r>
              <a:rPr lang="zh-TW" altLang="zh-HK" sz="3200" kern="0" dirty="0">
                <a:solidFill>
                  <a:srgbClr val="0070C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留意</a:t>
            </a:r>
            <a:r>
              <a:rPr lang="zh-TW" altLang="en-US" sz="3200" kern="0" dirty="0">
                <a:solidFill>
                  <a:srgbClr val="0070C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填寫</a:t>
            </a:r>
            <a:r>
              <a:rPr lang="zh-TW" altLang="en-US" sz="3200" kern="100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以下部分</a:t>
            </a:r>
            <a:endParaRPr lang="zh-TW" altLang="zh-HK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539750" indent="0" algn="just">
              <a:lnSpc>
                <a:spcPct val="110000"/>
              </a:lnSpc>
              <a:buNone/>
            </a:pPr>
            <a:endParaRPr lang="zh-HK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4913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322B92A-FE38-B707-3A37-B7EF02CA8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43" y="-452846"/>
            <a:ext cx="10544175" cy="6858000"/>
          </a:xfrm>
          <a:prstGeom prst="rect">
            <a:avLst/>
          </a:prstGeom>
        </p:spPr>
      </p:pic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B6496FC-CD33-C2A1-F630-418238082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06832" y="3609868"/>
            <a:ext cx="176799" cy="26215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162B7E1-078E-A43C-DED4-13EF510B3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887" y="4742096"/>
            <a:ext cx="176799" cy="262151"/>
          </a:xfrm>
          <a:prstGeom prst="rect">
            <a:avLst/>
          </a:prstGeom>
        </p:spPr>
      </p:pic>
      <p:sp>
        <p:nvSpPr>
          <p:cNvPr id="13" name="標題 1">
            <a:extLst>
              <a:ext uri="{FF2B5EF4-FFF2-40B4-BE49-F238E27FC236}">
                <a16:creationId xmlns:a16="http://schemas.microsoft.com/office/drawing/2014/main" id="{36853867-44C4-E828-24C3-C01BE5A5F674}"/>
              </a:ext>
            </a:extLst>
          </p:cNvPr>
          <p:cNvSpPr txBox="1">
            <a:spLocks/>
          </p:cNvSpPr>
          <p:nvPr/>
        </p:nvSpPr>
        <p:spPr>
          <a:xfrm>
            <a:off x="1024326" y="247170"/>
            <a:ext cx="6346561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kern="1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「資格證明書」</a:t>
            </a:r>
            <a:r>
              <a:rPr lang="zh-TW" altLang="en-US" kern="100" dirty="0">
                <a:solidFill>
                  <a:srgbClr val="FFC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（黃色表格）</a:t>
            </a:r>
            <a:endParaRPr lang="zh-HK" altLang="en-US" dirty="0">
              <a:solidFill>
                <a:srgbClr val="FFC000"/>
              </a:solidFill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1CE5FC8F-34F5-BB84-4BA7-4EC59798C076}"/>
              </a:ext>
            </a:extLst>
          </p:cNvPr>
          <p:cNvSpPr/>
          <p:nvPr/>
        </p:nvSpPr>
        <p:spPr>
          <a:xfrm>
            <a:off x="8869680" y="5699760"/>
            <a:ext cx="320040" cy="22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CD3306D-0418-1032-0EC4-FDBCF8755663}"/>
              </a:ext>
            </a:extLst>
          </p:cNvPr>
          <p:cNvSpPr txBox="1"/>
          <p:nvPr/>
        </p:nvSpPr>
        <p:spPr>
          <a:xfrm>
            <a:off x="9471745" y="1197450"/>
            <a:ext cx="1608712" cy="400110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endParaRPr lang="zh-HK" alt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E239CD3-48C7-3BFF-B0C3-B30AB5F41340}"/>
              </a:ext>
            </a:extLst>
          </p:cNvPr>
          <p:cNvSpPr txBox="1"/>
          <p:nvPr/>
        </p:nvSpPr>
        <p:spPr>
          <a:xfrm>
            <a:off x="10583288" y="247170"/>
            <a:ext cx="160871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pc="300" dirty="0">
                <a:solidFill>
                  <a:srgbClr val="FF0000"/>
                </a:solidFill>
              </a:rPr>
              <a:t>核對右上角：</a:t>
            </a:r>
            <a:r>
              <a:rPr lang="en-US" altLang="zh-TW" b="1" spc="300" dirty="0">
                <a:solidFill>
                  <a:srgbClr val="C00000"/>
                </a:solidFill>
              </a:rPr>
              <a:t>2024/25</a:t>
            </a:r>
            <a:endParaRPr lang="zh-HK" altLang="en-US" b="1" spc="300" dirty="0">
              <a:solidFill>
                <a:srgbClr val="C0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957E2A3-8A7B-1F17-2753-6F5EAFB1F625}"/>
              </a:ext>
            </a:extLst>
          </p:cNvPr>
          <p:cNvSpPr txBox="1"/>
          <p:nvPr/>
        </p:nvSpPr>
        <p:spPr>
          <a:xfrm>
            <a:off x="10049693" y="1197450"/>
            <a:ext cx="7315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300" b="1" dirty="0">
                <a:highlight>
                  <a:srgbClr val="C0C0C0"/>
                </a:highlight>
              </a:rPr>
              <a:t>4/25</a:t>
            </a:r>
            <a:endParaRPr lang="zh-HK" altLang="en-US" sz="2300" b="1" dirty="0">
              <a:highlight>
                <a:srgbClr val="C0C0C0"/>
              </a:highlight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999DDE9-12EE-179A-A27E-AB4ADFE0157D}"/>
              </a:ext>
            </a:extLst>
          </p:cNvPr>
          <p:cNvCxnSpPr>
            <a:cxnSpLocks/>
          </p:cNvCxnSpPr>
          <p:nvPr/>
        </p:nvCxnSpPr>
        <p:spPr>
          <a:xfrm flipH="1">
            <a:off x="10998061" y="893501"/>
            <a:ext cx="657657" cy="25778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06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HK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E33292-50BA-4AED-A315-7A6ADB4B1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8A4B56A-28BF-494A-B9A0-7212483E8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5EE248-87D5-4C83-A97D-C1754B546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73BF24-D1F3-4181-8C60-4EA9D4CED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5829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54B8D2C-307B-AA84-13E8-687899593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5930" y="138544"/>
            <a:ext cx="7651694" cy="62361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52E10F-3348-4997-8FD3-E6389D562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381074-0101-41BB-98A9-EE3DC457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D1E2E701-A99F-38A3-2B05-3923215F8A4B}"/>
              </a:ext>
            </a:extLst>
          </p:cNvPr>
          <p:cNvSpPr txBox="1"/>
          <p:nvPr/>
        </p:nvSpPr>
        <p:spPr>
          <a:xfrm>
            <a:off x="1222961" y="479918"/>
            <a:ext cx="215266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</a:rPr>
              <a:t>填上</a:t>
            </a:r>
            <a:r>
              <a:rPr lang="zh-TW" altLang="en-US" sz="2400" b="1" dirty="0">
                <a:solidFill>
                  <a:srgbClr val="FF0000"/>
                </a:solidFill>
              </a:rPr>
              <a:t>就讀本校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</a:rPr>
              <a:t>的</a:t>
            </a:r>
            <a:r>
              <a:rPr lang="zh-TW" altLang="zh-HK" sz="2400" b="1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學生姓名</a:t>
            </a:r>
            <a:endParaRPr lang="zh-HK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DBDA4F4-16DA-E550-0C63-4BF3B4A10159}"/>
              </a:ext>
            </a:extLst>
          </p:cNvPr>
          <p:cNvCxnSpPr>
            <a:cxnSpLocks/>
          </p:cNvCxnSpPr>
          <p:nvPr/>
        </p:nvCxnSpPr>
        <p:spPr>
          <a:xfrm flipV="1">
            <a:off x="3344466" y="652989"/>
            <a:ext cx="679773" cy="15549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CA59D35-C335-0405-8DFF-DA97A6DAC4B0}"/>
              </a:ext>
            </a:extLst>
          </p:cNvPr>
          <p:cNvSpPr txBox="1"/>
          <p:nvPr/>
        </p:nvSpPr>
        <p:spPr>
          <a:xfrm>
            <a:off x="5052418" y="1777183"/>
            <a:ext cx="2392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0000FF"/>
                </a:solidFill>
                <a:sym typeface="Wingdings" panose="05000000000000000000" pitchFamily="2" charset="2"/>
              </a:rPr>
              <a:t>彩 雲 聖 若 瑟 小 學</a:t>
            </a:r>
            <a:endParaRPr lang="zh-HK" altLang="en-US" sz="1600" b="1" dirty="0">
              <a:solidFill>
                <a:srgbClr val="0000FF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A5C6AE9-130F-5B3F-E5CA-7FF80177AD8A}"/>
              </a:ext>
            </a:extLst>
          </p:cNvPr>
          <p:cNvSpPr txBox="1"/>
          <p:nvPr/>
        </p:nvSpPr>
        <p:spPr>
          <a:xfrm>
            <a:off x="5227594" y="2198611"/>
            <a:ext cx="803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1A   </a:t>
            </a:r>
            <a:endParaRPr lang="zh-HK" alt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B1AE37C-E264-4AB1-ED37-6A2EC4A6DDD5}"/>
              </a:ext>
            </a:extLst>
          </p:cNvPr>
          <p:cNvSpPr txBox="1"/>
          <p:nvPr/>
        </p:nvSpPr>
        <p:spPr>
          <a:xfrm>
            <a:off x="1620917" y="228733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請加上班號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AD9458B9-0432-0DEC-66A8-7F7E432E80FB}"/>
              </a:ext>
            </a:extLst>
          </p:cNvPr>
          <p:cNvCxnSpPr>
            <a:cxnSpLocks/>
          </p:cNvCxnSpPr>
          <p:nvPr/>
        </p:nvCxnSpPr>
        <p:spPr>
          <a:xfrm flipV="1">
            <a:off x="3375627" y="2473234"/>
            <a:ext cx="1762430" cy="1254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2BDD05EF-5554-45D9-9FC3-407BC3759CB5}"/>
              </a:ext>
            </a:extLst>
          </p:cNvPr>
          <p:cNvSpPr txBox="1"/>
          <p:nvPr/>
        </p:nvSpPr>
        <p:spPr>
          <a:xfrm>
            <a:off x="1223734" y="5220917"/>
            <a:ext cx="203913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zh-TW" altLang="en-US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/>
                <a:ea typeface="新細明體" panose="02020500000000000000" pitchFamily="18" charset="-120"/>
                <a:cs typeface="+mn-cs"/>
              </a:rPr>
              <a:t>填上正確資料</a:t>
            </a:r>
            <a:endParaRPr lang="zh-HK" altLang="en-US" sz="2400" b="1" i="1" dirty="0">
              <a:solidFill>
                <a:srgbClr val="0070C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CF5FDE93-6FB6-7554-F940-2377DED9B4BA}"/>
              </a:ext>
            </a:extLst>
          </p:cNvPr>
          <p:cNvSpPr txBox="1"/>
          <p:nvPr/>
        </p:nvSpPr>
        <p:spPr>
          <a:xfrm>
            <a:off x="1139380" y="4132974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zh-HK" alt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80D01D66-D0C9-1D24-0516-A2C9D7CA7515}"/>
              </a:ext>
            </a:extLst>
          </p:cNvPr>
          <p:cNvSpPr txBox="1"/>
          <p:nvPr/>
        </p:nvSpPr>
        <p:spPr>
          <a:xfrm>
            <a:off x="1517222" y="3974358"/>
            <a:ext cx="184297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</a:rPr>
              <a:t>勾選適當的選項</a:t>
            </a:r>
            <a:endParaRPr lang="zh-HK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E14D8F79-B607-75AE-7B56-3D07B87F672C}"/>
              </a:ext>
            </a:extLst>
          </p:cNvPr>
          <p:cNvSpPr/>
          <p:nvPr/>
        </p:nvSpPr>
        <p:spPr>
          <a:xfrm>
            <a:off x="4711336" y="3754376"/>
            <a:ext cx="3602991" cy="835536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05063E34-0C21-EE4D-D73A-029DADC18089}"/>
              </a:ext>
            </a:extLst>
          </p:cNvPr>
          <p:cNvCxnSpPr>
            <a:cxnSpLocks/>
          </p:cNvCxnSpPr>
          <p:nvPr/>
        </p:nvCxnSpPr>
        <p:spPr>
          <a:xfrm flipV="1">
            <a:off x="3376312" y="4028880"/>
            <a:ext cx="1279786" cy="21570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57D5A4D7-5EB4-651D-A425-ACAB7063B71D}"/>
              </a:ext>
            </a:extLst>
          </p:cNvPr>
          <p:cNvSpPr txBox="1"/>
          <p:nvPr/>
        </p:nvSpPr>
        <p:spPr>
          <a:xfrm>
            <a:off x="8578368" y="3625142"/>
            <a:ext cx="218521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如</a:t>
            </a:r>
            <a:r>
              <a:rPr lang="zh-TW" altLang="en-US" sz="3600" b="1" u="sng" dirty="0"/>
              <a:t>不參加</a:t>
            </a:r>
            <a:r>
              <a:rPr lang="zh-TW" altLang="en-US" sz="2400" b="1" dirty="0"/>
              <a:t>，</a:t>
            </a:r>
            <a:endParaRPr lang="en-US" altLang="zh-TW" sz="2400" b="1" dirty="0"/>
          </a:p>
          <a:p>
            <a:r>
              <a:rPr lang="zh-TW" altLang="en-US" sz="2400" b="1" dirty="0"/>
              <a:t>請留空方格□</a:t>
            </a:r>
            <a:endParaRPr lang="zh-HK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5983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B6496FC-CD33-C2A1-F630-418238082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6832" y="3609868"/>
            <a:ext cx="176799" cy="26215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162B7E1-078E-A43C-DED4-13EF510B3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887" y="4742096"/>
            <a:ext cx="176799" cy="262151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DFCA04D9-9F20-2A49-FFB2-D8B03002F19C}"/>
              </a:ext>
            </a:extLst>
          </p:cNvPr>
          <p:cNvSpPr/>
          <p:nvPr/>
        </p:nvSpPr>
        <p:spPr>
          <a:xfrm>
            <a:off x="8717280" y="5486400"/>
            <a:ext cx="320040" cy="22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C707C9C-C120-1DEE-0A0F-D7F6CDFA4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615" y="0"/>
            <a:ext cx="869477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EAE4D16-9432-144D-BF09-BC07E37D38AD}"/>
              </a:ext>
            </a:extLst>
          </p:cNvPr>
          <p:cNvSpPr txBox="1"/>
          <p:nvPr/>
        </p:nvSpPr>
        <p:spPr>
          <a:xfrm>
            <a:off x="10048258" y="5004247"/>
            <a:ext cx="184297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請</a:t>
            </a:r>
            <a:r>
              <a:rPr lang="zh-TW" altLang="en-US" sz="2400" b="1" dirty="0">
                <a:solidFill>
                  <a:srgbClr val="FF0000"/>
                </a:solidFill>
              </a:rPr>
              <a:t>家長</a:t>
            </a:r>
            <a:r>
              <a:rPr lang="zh-TW" altLang="en-US" sz="2400" b="1" u="sng" dirty="0">
                <a:solidFill>
                  <a:srgbClr val="FF0000"/>
                </a:solidFill>
              </a:rPr>
              <a:t>緊記簽名</a:t>
            </a:r>
            <a:endParaRPr lang="zh-HK" alt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9E7F0C6-4E6A-2833-E33C-E031C1E827B7}"/>
              </a:ext>
            </a:extLst>
          </p:cNvPr>
          <p:cNvSpPr txBox="1"/>
          <p:nvPr/>
        </p:nvSpPr>
        <p:spPr>
          <a:xfrm>
            <a:off x="3732459" y="5715000"/>
            <a:ext cx="144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pc="18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24-8-2024</a:t>
            </a:r>
            <a:endParaRPr lang="zh-HK" altLang="en-US" spc="18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7AF8595D-33C4-2BFC-C64B-1016B801C952}"/>
              </a:ext>
            </a:extLst>
          </p:cNvPr>
          <p:cNvCxnSpPr>
            <a:cxnSpLocks/>
          </p:cNvCxnSpPr>
          <p:nvPr/>
        </p:nvCxnSpPr>
        <p:spPr>
          <a:xfrm flipH="1">
            <a:off x="9614263" y="5715000"/>
            <a:ext cx="43399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95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D05234-59F2-438F-99BB-C1D5FE6AB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HK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AFBBF0-B883-4E26-9359-B5CECFDCD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56D5FE-EB26-4C38-8EC5-E5FFE1B30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9987F4-3B90-44B5-BC28-BCB01759B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bg2">
                  <a:lumMod val="10000"/>
                </a:schemeClr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133350" h="508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44BF757-2C42-B74F-F2B5-45D090CBADED}"/>
              </a:ext>
            </a:extLst>
          </p:cNvPr>
          <p:cNvSpPr txBox="1"/>
          <p:nvPr/>
        </p:nvSpPr>
        <p:spPr>
          <a:xfrm>
            <a:off x="1557071" y="1584552"/>
            <a:ext cx="9099255" cy="2537251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7200" dirty="0">
                <a:solidFill>
                  <a:srgbClr val="454545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填寫申請表範例</a:t>
            </a:r>
            <a:endParaRPr lang="en-US" altLang="zh-HK" sz="7200" dirty="0">
              <a:solidFill>
                <a:srgbClr val="454545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50FE9B6F-A7A5-454C-A29B-78650855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HK" altLang="en-US"/>
          </a:p>
        </p:txBody>
      </p:sp>
      <p:pic>
        <p:nvPicPr>
          <p:cNvPr id="3081" name="Picture 3080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CDE33292-50BA-4AED-A315-7A6ADB4B1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FE93A4E5-9844-4C94-BE97-92EDCA2EB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652113E9-B822-4FC0-9815-D9FD422C4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6282779-45A1-29EB-A970-327DF6D4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88" y="3410199"/>
            <a:ext cx="3344833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如有問題，歡迎致電 學生資助處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小時熱線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2802 2345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多謝合作！</a:t>
            </a:r>
            <a:endParaRPr lang="en-US" altLang="zh-HK" sz="2400" dirty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091" name="Straight Connector 3090">
            <a:extLst>
              <a:ext uri="{FF2B5EF4-FFF2-40B4-BE49-F238E27FC236}">
                <a16:creationId xmlns:a16="http://schemas.microsoft.com/office/drawing/2014/main" id="{54CC25F9-2E48-48AB-8BC0-F5F26454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0988" y="807259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093" name="Group 3092">
            <a:extLst>
              <a:ext uri="{FF2B5EF4-FFF2-40B4-BE49-F238E27FC236}">
                <a16:creationId xmlns:a16="http://schemas.microsoft.com/office/drawing/2014/main" id="{28665850-0FEB-436B-AD92-E1873CA4C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3094" name="Rectangle 3093">
              <a:extLst>
                <a:ext uri="{FF2B5EF4-FFF2-40B4-BE49-F238E27FC236}">
                  <a16:creationId xmlns:a16="http://schemas.microsoft.com/office/drawing/2014/main" id="{29497226-2365-4B3B-9781-1EA8B98DB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5" name="Rectangle 3094">
              <a:extLst>
                <a:ext uri="{FF2B5EF4-FFF2-40B4-BE49-F238E27FC236}">
                  <a16:creationId xmlns:a16="http://schemas.microsoft.com/office/drawing/2014/main" id="{5863181C-F135-428D-88EE-BDA1BF33E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7" name="Rectangle 3096">
            <a:extLst>
              <a:ext uri="{FF2B5EF4-FFF2-40B4-BE49-F238E27FC236}">
                <a16:creationId xmlns:a16="http://schemas.microsoft.com/office/drawing/2014/main" id="{FFBBF4E2-8D2F-43D2-865D-87F0B3ED0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871" y="977099"/>
            <a:ext cx="6621291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llustrated gif. A girl with a ponytail shuts her eyes, nods her head and holds her palms together in prayer as smiling hearts dance around her. Text, &quot;Thank you.&quot;">
            <a:extLst>
              <a:ext uri="{FF2B5EF4-FFF2-40B4-BE49-F238E27FC236}">
                <a16:creationId xmlns:a16="http://schemas.microsoft.com/office/drawing/2014/main" id="{93C2CA4D-9A56-13D6-5F17-9D15F03593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9350" y="1116345"/>
            <a:ext cx="4460967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3098">
            <a:extLst>
              <a:ext uri="{FF2B5EF4-FFF2-40B4-BE49-F238E27FC236}">
                <a16:creationId xmlns:a16="http://schemas.microsoft.com/office/drawing/2014/main" id="{8EF1841E-483F-48D2-BEE9-419DB846F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3101" name="Straight Connector 3100">
            <a:extLst>
              <a:ext uri="{FF2B5EF4-FFF2-40B4-BE49-F238E27FC236}">
                <a16:creationId xmlns:a16="http://schemas.microsoft.com/office/drawing/2014/main" id="{D59C9410-83E0-4382-9205-407BA785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5364AC3F-E350-DF4C-937C-3D6F637A18CB}"/>
              </a:ext>
            </a:extLst>
          </p:cNvPr>
          <p:cNvSpPr txBox="1"/>
          <p:nvPr/>
        </p:nvSpPr>
        <p:spPr>
          <a:xfrm>
            <a:off x="690146" y="1258121"/>
            <a:ext cx="2515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4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儘快交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回表格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給班主任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3674040"/>
      </p:ext>
    </p:extLst>
  </p:cSld>
  <p:clrMapOvr>
    <a:masterClrMapping/>
  </p:clrMapOvr>
</p:sld>
</file>

<file path=ppt/theme/theme1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圖庫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2273</TotalTime>
  <Words>115</Words>
  <Application>Microsoft Office PowerPoint</Application>
  <PresentationFormat>寬螢幕</PresentationFormat>
  <Paragraphs>22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標楷體</vt:lpstr>
      <vt:lpstr>Arial</vt:lpstr>
      <vt:lpstr>Palatino Linotype</vt:lpstr>
      <vt:lpstr>Times New Roman</vt:lpstr>
      <vt:lpstr>Wingdings</vt:lpstr>
      <vt:lpstr>圖庫</vt:lpstr>
      <vt:lpstr>2024-2025填寫「資格證明書」範例</vt:lpstr>
      <vt:lpstr>PowerPoint 簡報</vt:lpstr>
      <vt:lpstr>PowerPoint 簡報</vt:lpstr>
      <vt:lpstr>PowerPoint 簡報</vt:lpstr>
      <vt:lpstr>PowerPoint 簡報</vt:lpstr>
      <vt:lpstr>如有問題，歡迎致電 學生資助處24小時熱線2802 2345，多謝合作！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學生保健服務</dc:title>
  <dc:creator>Catherine Lee</dc:creator>
  <cp:lastModifiedBy>張玉霞</cp:lastModifiedBy>
  <cp:revision>65</cp:revision>
  <cp:lastPrinted>2023-08-24T07:48:38Z</cp:lastPrinted>
  <dcterms:created xsi:type="dcterms:W3CDTF">2019-08-26T08:13:47Z</dcterms:created>
  <dcterms:modified xsi:type="dcterms:W3CDTF">2024-08-23T09:07:18Z</dcterms:modified>
</cp:coreProperties>
</file>